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Heebo Light"/>
      <p:regular r:id="rId19"/>
    </p:embeddedFont>
    <p:embeddedFont>
      <p:font typeface="Heebo Ligh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5535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Separação e descarte de lixo reciclável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70034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separação e o descarte adequado do lixo reciclável são fundamentais para reduzir o impacto ambiental e preservar os recursos naturais. Essa prática simples pode fazer uma grande diferença no cuidado com o nosso planeta.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424017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528687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14400" y="6556653"/>
            <a:ext cx="12156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Heebo Medium" pitchFamily="34" charset="0"/>
                <a:ea typeface="Heebo Medium" pitchFamily="34" charset="-122"/>
                <a:cs typeface="Heebo Medium" pitchFamily="34" charset="-120"/>
              </a:rPr>
              <a:t>VT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6407110"/>
            <a:ext cx="233981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por Victoria Tonini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711637"/>
            <a:ext cx="93852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Por que é importante separar o lixo?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4451390" y="2469356"/>
            <a:ext cx="45792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685824" y="2703790"/>
            <a:ext cx="35299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Preservação de Recursos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685824" y="3194209"/>
            <a:ext cx="41103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reciclagem evita o desperdício de matérias-primas valiosas, reduzindo a necessidade de extrair novos recursos naturais.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9257467" y="2469356"/>
            <a:ext cx="45792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91901" y="2703790"/>
            <a:ext cx="30638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Redução de Resíduos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491901" y="3194209"/>
            <a:ext cx="41103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Ao separar o lixo, menos materiais vão parar em aterros sanitários e lixões, diminuindo a poluição e o acúmulo de lixo.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451390" y="5107067"/>
            <a:ext cx="45792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685824" y="5341501"/>
            <a:ext cx="30468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Economia de Energia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4685824" y="5831919"/>
            <a:ext cx="41103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 processo de reciclagem consome menos energia do que a produção de novos materiais a partir de matérias-primas virgens.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57467" y="5107067"/>
            <a:ext cx="45792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91901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Geração de Renda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491901" y="5831919"/>
            <a:ext cx="41103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coleta seletiva e a reciclagem geram oportunidades de trabalho e renda para cooperativas e catadores de materiais recicláveis.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79524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Tipos de resíduos recicláveis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Papel e Papelão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Jornais, revistas, embalagens de papelão e caixas em geral.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Plásticos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Garrafas, embalagens, sacos e recipientes diversos.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Metais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Latas de alumínio, latinhas, fios e peças metálicas.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392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Como separar corretamente os resíduos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467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3904" y="3031808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4679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Lixeiras Identificadas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9154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Utilize lixeiras devidamente identificadas para cada tipo de resíduo.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467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0339" y="3031808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46797"/>
            <a:ext cx="28773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Limpar Embalagens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43721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Lave e remova rótulos de embalagens antes de descartar.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622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9376" y="5447228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62218"/>
            <a:ext cx="28490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Evite Contaminação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52636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Mantenha os diferentes tipos de lixo separados para evitar contaminação.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53622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14503" y="5447228"/>
            <a:ext cx="2249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908983" y="5362218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Acondicionar Adequadamente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908983" y="6206966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Armazene os resíduos em sacos ou recipientes apropriados.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60462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Coleta seletiva de lixo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Separação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Realizar a separação do lixo em casa, utilizando lixeiras identificadas.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Acondicionamento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Acondicionar os resíduos em sacos ou recipientes apropriados.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Coleta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Aguardar a coleta seletiva realizada pelos serviços públicos ou privados.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2112" y="551736"/>
            <a:ext cx="7739777" cy="1253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Descarte responsável de lixo reciclável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12" y="2106573"/>
            <a:ext cx="501491" cy="5014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2112" y="280868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Lixeiras Adequadas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02112" y="3242429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Descartar os resíduos em lixeiras específicas para cada tipo de material.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12" y="4165283"/>
            <a:ext cx="501491" cy="5014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2112" y="486739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Coleta Seletiva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02112" y="5301139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Aguardar a coleta seletiva realizada pelos serviços públicos ou privados.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112" y="6223992"/>
            <a:ext cx="501491" cy="5014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2112" y="6926104"/>
            <a:ext cx="4050625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Encaminhamento à Reciclagem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02112" y="7359848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Garantir que o lixo reciclável seja encaminhado para a reciclagem.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Benefícios da reciclagem para o meio ambiente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28911" y="2645569"/>
            <a:ext cx="11942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535317"/>
            <a:ext cx="2978825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Redução de Resíduos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Menos lixo é enviado para aterros sanitários, diminuindo a poluição e o impacto ambiental.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94740" y="4489013"/>
            <a:ext cx="187881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378762"/>
            <a:ext cx="3432096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Preservação de Recursos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reciclagem evita o desperdício de matérias-primas, economizando energia e recursos naturais.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95336" y="6332458"/>
            <a:ext cx="186571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4935260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Mitigação das Mudanças Climáticas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reciclagem reduz as emissões de gases de efeito estufa, contribuindo para a sustentabilidade.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6163" y="578406"/>
            <a:ext cx="7671673" cy="19720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Iniciativas e políticas públicas de gestão de resíduos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6163" y="2865953"/>
            <a:ext cx="7671673" cy="4788337"/>
          </a:xfrm>
          <a:prstGeom prst="roundRect">
            <a:avLst>
              <a:gd name="adj" fmla="val 184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43783" y="2873573"/>
            <a:ext cx="7656433" cy="12774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54048" y="3007400"/>
            <a:ext cx="340387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Coleta Seletiva Municipal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4786074" y="3007400"/>
            <a:ext cx="3403878" cy="100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Programas de coleta de lixo reciclável realizados pelas prefeituras.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3783" y="4150995"/>
            <a:ext cx="7656433" cy="94083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54048" y="4284821"/>
            <a:ext cx="340387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Logística Reversa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4786074" y="4284821"/>
            <a:ext cx="3403878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Sistemas de retorno de embalagens e produtos após o uso.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743783" y="5091827"/>
            <a:ext cx="7656433" cy="12774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54048" y="5225653"/>
            <a:ext cx="340387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Educação Ambiental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4786074" y="5225653"/>
            <a:ext cx="3403878" cy="100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Iniciativas de conscientização e ensino sobre a importância da reciclagem.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743783" y="6369248"/>
            <a:ext cx="7656433" cy="12774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54048" y="6503075"/>
            <a:ext cx="340387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Políticas de Resíduos Sólidos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4786074" y="6503075"/>
            <a:ext cx="3403878" cy="100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Leis e regulamentações que fomentam a gestão adequada de resíduos.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2024-11-09T23:45:42Z</dcterms:created>
  <dcterms:modified xsi:type="dcterms:W3CDTF">2024-11-09T23:45:42Z</dcterms:modified>
</cp:coreProperties>
</file>